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0" r:id="rId2"/>
    <p:sldId id="259" r:id="rId3"/>
    <p:sldId id="258" r:id="rId4"/>
    <p:sldId id="261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38C"/>
    <a:srgbClr val="0A07C6"/>
    <a:srgbClr val="A1DEF1"/>
    <a:srgbClr val="75B6F1"/>
    <a:srgbClr val="88D4EC"/>
    <a:srgbClr val="BAE6F4"/>
    <a:srgbClr val="9DABFD"/>
    <a:srgbClr val="7689FC"/>
    <a:srgbClr val="75CFEA"/>
    <a:srgbClr val="6BEB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4" autoAdjust="0"/>
    <p:restoredTop sz="94718"/>
  </p:normalViewPr>
  <p:slideViewPr>
    <p:cSldViewPr snapToGrid="0" snapToObjects="1">
      <p:cViewPr varScale="1">
        <p:scale>
          <a:sx n="144" d="100"/>
          <a:sy n="144" d="100"/>
        </p:scale>
        <p:origin x="73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01691-9D8D-42D9-95B3-E27659902B1D}" type="datetimeFigureOut">
              <a:rPr lang="ko-KR" altLang="en-US" smtClean="0"/>
              <a:t>2026-04-06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0CF7-DE6F-4EF7-87E8-537519D6788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84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E0EE34-C4E4-D890-743E-0ED965296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xmlns="" id="{13EC9374-02DD-D7D0-2BB1-35EA6CA844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xmlns="" id="{36F1EDCB-D56A-E499-0DEB-DF39803ED9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AFABBA15-300F-70E1-146C-9FCA5754A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80CF7-DE6F-4EF7-87E8-537519D6788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47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DAC-7459-C844-B138-C8565CF92F31}" type="datetimeFigureOut">
              <a:rPr kumimoji="1" lang="ko-KR" altLang="en-US" smtClean="0"/>
              <a:t>2026-04-06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46A4-2818-0441-A3DC-1279C10672F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2193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DAC-7459-C844-B138-C8565CF92F31}" type="datetimeFigureOut">
              <a:rPr kumimoji="1" lang="ko-KR" altLang="en-US" smtClean="0"/>
              <a:t>2026-04-06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46A4-2818-0441-A3DC-1279C10672F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0943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DAC-7459-C844-B138-C8565CF92F31}" type="datetimeFigureOut">
              <a:rPr kumimoji="1" lang="ko-KR" altLang="en-US" smtClean="0"/>
              <a:t>2026-04-06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46A4-2818-0441-A3DC-1279C10672F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61652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DAC-7459-C844-B138-C8565CF92F31}" type="datetimeFigureOut">
              <a:rPr kumimoji="1" lang="ko-KR" altLang="en-US" smtClean="0"/>
              <a:t>2026-04-06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46A4-2818-0441-A3DC-1279C10672F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61528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DAC-7459-C844-B138-C8565CF92F31}" type="datetimeFigureOut">
              <a:rPr kumimoji="1" lang="ko-KR" altLang="en-US" smtClean="0"/>
              <a:t>2026-04-06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46A4-2818-0441-A3DC-1279C10672F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2128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DAC-7459-C844-B138-C8565CF92F31}" type="datetimeFigureOut">
              <a:rPr kumimoji="1" lang="ko-KR" altLang="en-US" smtClean="0"/>
              <a:t>2026-04-06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46A4-2818-0441-A3DC-1279C10672F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3398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DAC-7459-C844-B138-C8565CF92F31}" type="datetimeFigureOut">
              <a:rPr kumimoji="1" lang="ko-KR" altLang="en-US" smtClean="0"/>
              <a:t>2026-04-06</a:t>
            </a:fld>
            <a:endParaRPr kumimoji="1"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46A4-2818-0441-A3DC-1279C10672F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89741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DAC-7459-C844-B138-C8565CF92F31}" type="datetimeFigureOut">
              <a:rPr kumimoji="1" lang="ko-KR" altLang="en-US" smtClean="0"/>
              <a:t>2026-04-06</a:t>
            </a:fld>
            <a:endParaRPr kumimoji="1"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46A4-2818-0441-A3DC-1279C10672F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8757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DAC-7459-C844-B138-C8565CF92F31}" type="datetimeFigureOut">
              <a:rPr kumimoji="1" lang="ko-KR" altLang="en-US" smtClean="0"/>
              <a:t>2026-04-06</a:t>
            </a:fld>
            <a:endParaRPr kumimoji="1"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46A4-2818-0441-A3DC-1279C10672F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8965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DAC-7459-C844-B138-C8565CF92F31}" type="datetimeFigureOut">
              <a:rPr kumimoji="1" lang="ko-KR" altLang="en-US" smtClean="0"/>
              <a:t>2026-04-06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46A4-2818-0441-A3DC-1279C10672F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5128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41DAC-7459-C844-B138-C8565CF92F31}" type="datetimeFigureOut">
              <a:rPr kumimoji="1" lang="ko-KR" altLang="en-US" smtClean="0"/>
              <a:t>2026-04-06</a:t>
            </a:fld>
            <a:endParaRPr kumimoji="1"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F46A4-2818-0441-A3DC-1279C10672F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655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41DAC-7459-C844-B138-C8565CF92F31}" type="datetimeFigureOut">
              <a:rPr kumimoji="1" lang="ko-KR" altLang="en-US" smtClean="0"/>
              <a:t>2026-04-06</a:t>
            </a:fld>
            <a:endParaRPr kumimoji="1"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F46A4-2818-0441-A3DC-1279C10672F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90530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301153-588E-0E5A-DC72-A1E39D2EB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0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D56909BD-D6CB-64C7-DCC4-FBE79B11AE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xmlns="" id="{C317EF8C-E7DE-C763-591F-B8EF3B134B54}"/>
              </a:ext>
            </a:extLst>
          </p:cNvPr>
          <p:cNvSpPr/>
          <p:nvPr/>
        </p:nvSpPr>
        <p:spPr>
          <a:xfrm>
            <a:off x="561561" y="1203765"/>
            <a:ext cx="8020878" cy="36277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55E20010-6485-2F10-2C56-1035229FE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254" y="441857"/>
            <a:ext cx="3435492" cy="60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9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75CFEA">
                <a:alpha val="20000"/>
              </a:srgbClr>
            </a:gs>
            <a:gs pos="25000">
              <a:schemeClr val="bg1">
                <a:lumMod val="95000"/>
                <a:alpha val="72000"/>
              </a:schemeClr>
            </a:gs>
            <a:gs pos="100000">
              <a:srgbClr val="7686FD">
                <a:alpha val="20000"/>
              </a:srgbClr>
            </a:gs>
          </a:gsLst>
          <a:lin ang="9000000" scaled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2837242-9D6F-000D-EB02-146387145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CED039D4-33BD-0A96-7D01-926664DAB9CD}"/>
              </a:ext>
            </a:extLst>
          </p:cNvPr>
          <p:cNvSpPr/>
          <p:nvPr/>
        </p:nvSpPr>
        <p:spPr>
          <a:xfrm>
            <a:off x="0" y="5036294"/>
            <a:ext cx="9144000" cy="107206"/>
          </a:xfrm>
          <a:prstGeom prst="rect">
            <a:avLst/>
          </a:prstGeom>
          <a:solidFill>
            <a:srgbClr val="245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CEECF49C-7C11-643E-2B13-E1B502B6AA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15343" y="218527"/>
            <a:ext cx="1266029" cy="324802"/>
          </a:xfrm>
          <a:prstGeom prst="rect">
            <a:avLst/>
          </a:prstGeom>
        </p:spPr>
      </p:pic>
      <p:cxnSp>
        <p:nvCxnSpPr>
          <p:cNvPr id="12" name="직선 연결선 34">
            <a:extLst>
              <a:ext uri="{FF2B5EF4-FFF2-40B4-BE49-F238E27FC236}">
                <a16:creationId xmlns:a16="http://schemas.microsoft.com/office/drawing/2014/main" xmlns="" id="{DE1F6652-DCE0-3819-9A5F-E611B0862706}"/>
              </a:ext>
            </a:extLst>
          </p:cNvPr>
          <p:cNvCxnSpPr>
            <a:cxnSpLocks/>
          </p:cNvCxnSpPr>
          <p:nvPr/>
        </p:nvCxnSpPr>
        <p:spPr>
          <a:xfrm>
            <a:off x="262629" y="628803"/>
            <a:ext cx="8618743" cy="0"/>
          </a:xfrm>
          <a:prstGeom prst="line">
            <a:avLst/>
          </a:prstGeom>
          <a:ln w="9525">
            <a:solidFill>
              <a:srgbClr val="245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25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06897F7F-30A8-509F-82E8-AEBEE72DE2B3}"/>
              </a:ext>
            </a:extLst>
          </p:cNvPr>
          <p:cNvSpPr/>
          <p:nvPr/>
        </p:nvSpPr>
        <p:spPr>
          <a:xfrm>
            <a:off x="0" y="5036294"/>
            <a:ext cx="9144000" cy="107206"/>
          </a:xfrm>
          <a:prstGeom prst="rect">
            <a:avLst/>
          </a:prstGeom>
          <a:solidFill>
            <a:srgbClr val="2453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34">
            <a:extLst>
              <a:ext uri="{FF2B5EF4-FFF2-40B4-BE49-F238E27FC236}">
                <a16:creationId xmlns:a16="http://schemas.microsoft.com/office/drawing/2014/main" xmlns="" id="{DCFBD65C-FAB0-C775-DB1E-F03C192AB25F}"/>
              </a:ext>
            </a:extLst>
          </p:cNvPr>
          <p:cNvCxnSpPr>
            <a:cxnSpLocks/>
          </p:cNvCxnSpPr>
          <p:nvPr/>
        </p:nvCxnSpPr>
        <p:spPr>
          <a:xfrm>
            <a:off x="262629" y="628803"/>
            <a:ext cx="8618743" cy="0"/>
          </a:xfrm>
          <a:prstGeom prst="line">
            <a:avLst/>
          </a:prstGeom>
          <a:ln w="9525">
            <a:solidFill>
              <a:srgbClr val="2453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3EE32CF8-F69F-E4DC-659F-BE27DD7A76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15343" y="218527"/>
            <a:ext cx="1266029" cy="32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86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2883</TotalTime>
  <Words>1</Words>
  <Application>Microsoft Office PowerPoint</Application>
  <PresentationFormat>화면 슬라이드 쇼(16:9)</PresentationFormat>
  <Paragraphs>1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Office User</dc:creator>
  <cp:lastModifiedBy>min</cp:lastModifiedBy>
  <cp:revision>299</cp:revision>
  <dcterms:created xsi:type="dcterms:W3CDTF">2022-02-02T23:57:03Z</dcterms:created>
  <dcterms:modified xsi:type="dcterms:W3CDTF">2026-04-06T01:37:06Z</dcterms:modified>
</cp:coreProperties>
</file>